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39DD-6AC4-46F0-A205-1593D8EB4DD4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C8F-66AA-4326-8EAC-06A4D6A24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85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39DD-6AC4-46F0-A205-1593D8EB4DD4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C8F-66AA-4326-8EAC-06A4D6A24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5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39DD-6AC4-46F0-A205-1593D8EB4DD4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C8F-66AA-4326-8EAC-06A4D6A24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1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39DD-6AC4-46F0-A205-1593D8EB4DD4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C8F-66AA-4326-8EAC-06A4D6A24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73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39DD-6AC4-46F0-A205-1593D8EB4DD4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C8F-66AA-4326-8EAC-06A4D6A24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4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39DD-6AC4-46F0-A205-1593D8EB4DD4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C8F-66AA-4326-8EAC-06A4D6A24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39DD-6AC4-46F0-A205-1593D8EB4DD4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C8F-66AA-4326-8EAC-06A4D6A24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1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39DD-6AC4-46F0-A205-1593D8EB4DD4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C8F-66AA-4326-8EAC-06A4D6A24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9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39DD-6AC4-46F0-A205-1593D8EB4DD4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C8F-66AA-4326-8EAC-06A4D6A24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78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39DD-6AC4-46F0-A205-1593D8EB4DD4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C8F-66AA-4326-8EAC-06A4D6A24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8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39DD-6AC4-46F0-A205-1593D8EB4DD4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C8F-66AA-4326-8EAC-06A4D6A24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88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239DD-6AC4-46F0-A205-1593D8EB4DD4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11C8F-66AA-4326-8EAC-06A4D6A24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0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Quiz Calendar &amp; Due Date </a:t>
            </a:r>
            <a:br>
              <a:rPr lang="en-US" dirty="0" smtClean="0"/>
            </a:br>
            <a:r>
              <a:rPr lang="en-US" dirty="0" smtClean="0"/>
              <a:t>Lord of the Flies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8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Dates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Quiz #1: Chapters 1-3 on Tuesday, November 12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Quiz #2: Chapters 4-6 on Monday, November 18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Quiz #3: Chapters 7-9 on Monday, November 25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Quiz #4: Chapters 10-12 on Tuesday, December 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Independent Reading Project – Due Friday, December 13</a:t>
            </a:r>
            <a:r>
              <a:rPr lang="en-US" baseline="30000" dirty="0" smtClean="0"/>
              <a:t>th</a:t>
            </a:r>
            <a:r>
              <a:rPr lang="en-US" dirty="0" smtClean="0"/>
              <a:t> in Class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994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Quiz Calendar &amp; Due Date  Lord of the Flies </vt:lpstr>
      <vt:lpstr>Important Dates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Calendar &amp; Due Date  Lord of the Flies </dc:title>
  <dc:creator>Stetka, Meghan</dc:creator>
  <cp:lastModifiedBy>Stetka, Meghan</cp:lastModifiedBy>
  <cp:revision>1</cp:revision>
  <dcterms:created xsi:type="dcterms:W3CDTF">2019-10-30T16:46:17Z</dcterms:created>
  <dcterms:modified xsi:type="dcterms:W3CDTF">2019-10-30T16:46:26Z</dcterms:modified>
</cp:coreProperties>
</file>